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87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EA8E1B6-3F04-DEEE-9ED6-A1EEA68C56CE}" name="D'Ayala, Dina" initials="DD" userId="S::ucesdd0@ucl.ac.uk::a2c17780-b447-4228-b9fb-c1f8e8f2557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2093" autoAdjust="0"/>
  </p:normalViewPr>
  <p:slideViewPr>
    <p:cSldViewPr snapToGrid="0">
      <p:cViewPr varScale="1">
        <p:scale>
          <a:sx n="161" d="100"/>
          <a:sy n="161" d="100"/>
        </p:scale>
        <p:origin x="23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-Eun Byun" userId="104e62fc055a41ec" providerId="LiveId" clId="{EA5D4C7D-184F-445F-85A0-701DC3833DCC}"/>
    <pc:docChg chg="delSld">
      <pc:chgData name="Ji-Eun Byun" userId="104e62fc055a41ec" providerId="LiveId" clId="{EA5D4C7D-184F-445F-85A0-701DC3833DCC}" dt="2025-06-25T17:42:44.659" v="2" actId="47"/>
      <pc:docMkLst>
        <pc:docMk/>
      </pc:docMkLst>
      <pc:sldChg chg="del">
        <pc:chgData name="Ji-Eun Byun" userId="104e62fc055a41ec" providerId="LiveId" clId="{EA5D4C7D-184F-445F-85A0-701DC3833DCC}" dt="2025-06-25T17:42:37.134" v="0" actId="47"/>
        <pc:sldMkLst>
          <pc:docMk/>
          <pc:sldMk cId="174607728" sldId="257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3267932103" sldId="861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2320485765" sldId="890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2753806015" sldId="891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2527437360" sldId="908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213996934" sldId="909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650501185" sldId="910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1616511917" sldId="912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3498871770" sldId="913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1453186113" sldId="914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1226504860" sldId="915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1063924094" sldId="916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1835914815" sldId="918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2776607700" sldId="919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3085924643" sldId="920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92300525" sldId="921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191919547" sldId="922"/>
        </pc:sldMkLst>
      </pc:sldChg>
      <pc:sldChg chg="del">
        <pc:chgData name="Ji-Eun Byun" userId="104e62fc055a41ec" providerId="LiveId" clId="{EA5D4C7D-184F-445F-85A0-701DC3833DCC}" dt="2025-06-25T17:42:44.659" v="2" actId="47"/>
        <pc:sldMkLst>
          <pc:docMk/>
          <pc:sldMk cId="3120293411" sldId="923"/>
        </pc:sldMkLst>
      </pc:sldChg>
      <pc:sldChg chg="del">
        <pc:chgData name="Ji-Eun Byun" userId="104e62fc055a41ec" providerId="LiveId" clId="{EA5D4C7D-184F-445F-85A0-701DC3833DCC}" dt="2025-06-25T17:42:38.519" v="1" actId="47"/>
        <pc:sldMkLst>
          <pc:docMk/>
          <pc:sldMk cId="697611822" sldId="2237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107F0-E65B-4846-9A9F-AC19902B24E5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63C29B-0DCF-4A76-BE4E-85F34531ED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0364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8098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23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14113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-2117"/>
            <a:ext cx="12192000" cy="988484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6BE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40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051354D5-BF36-4272-B6AD-90D79C702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01011" y="6268608"/>
            <a:ext cx="96010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D16F377E-DABD-44BE-ACA7-866CF1E6C14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20AFB8F9-0E0C-491D-B13F-75CC19AD9FE7}"/>
              </a:ext>
            </a:extLst>
          </p:cNvPr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75905" y="293978"/>
            <a:ext cx="6256553" cy="403676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2667" b="1" baseline="0"/>
            </a:lvl1pPr>
          </a:lstStyle>
          <a:p>
            <a:pPr lvl="0"/>
            <a:r>
              <a:rPr lang="en-US" altLang="en-US" noProof="0"/>
              <a:t>Slide Title</a:t>
            </a:r>
          </a:p>
          <a:p>
            <a:pPr lvl="0"/>
            <a:endParaRPr lang="en-US" altLang="en-US" noProof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9A6F782A-CEFD-4B7F-ADE8-0613DDFBB7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6071" y="108830"/>
            <a:ext cx="1120775" cy="822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Xavier University – Ateneo de Cagayan - Wikipedia">
            <a:extLst>
              <a:ext uri="{FF2B5EF4-FFF2-40B4-BE49-F238E27FC236}">
                <a16:creationId xmlns:a16="http://schemas.microsoft.com/office/drawing/2014/main" id="{15698A77-04BD-E0FF-37A9-826A8503985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7659" y="0"/>
            <a:ext cx="1238412" cy="1045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523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7922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184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913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935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4306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7378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708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100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A82F6-1DF0-4725-AB04-DE07FA4FD5A4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F28B8-45B3-4AD3-81D8-CED3E66E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906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4640" y="3295590"/>
            <a:ext cx="1468460" cy="2680653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66987" y="103693"/>
            <a:ext cx="6256553" cy="403676"/>
          </a:xfrm>
        </p:spPr>
        <p:txBody>
          <a:bodyPr>
            <a:noAutofit/>
          </a:bodyPr>
          <a:lstStyle/>
          <a:p>
            <a:r>
              <a:rPr lang="en-GB" sz="3200" dirty="0"/>
              <a:t>Survey of Schools 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t="1" r="640" b="232"/>
          <a:stretch/>
        </p:blipFill>
        <p:spPr>
          <a:xfrm rot="1864259">
            <a:off x="3709849" y="1456495"/>
            <a:ext cx="3997310" cy="627009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7088" y="805066"/>
            <a:ext cx="2230242" cy="23329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30" y="5184037"/>
            <a:ext cx="2251164" cy="15876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57337" y="2124223"/>
            <a:ext cx="12302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1: </a:t>
            </a:r>
            <a:r>
              <a:rPr lang="en-GB" sz="1400" dirty="0" err="1"/>
              <a:t>Kauswagan</a:t>
            </a:r>
            <a:r>
              <a:rPr lang="en-GB" sz="1400" dirty="0"/>
              <a:t> CS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708505" y="3622539"/>
            <a:ext cx="12302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6: West CCS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680122" y="5391575"/>
            <a:ext cx="12302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7: </a:t>
            </a:r>
            <a:r>
              <a:rPr lang="en-GB" sz="1400" dirty="0" err="1"/>
              <a:t>Lumbria</a:t>
            </a:r>
            <a:endParaRPr lang="en-GB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7163824" y="3403863"/>
            <a:ext cx="12302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3: City CS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087621" y="3659154"/>
            <a:ext cx="7986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4: East CCS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781531" y="4002541"/>
            <a:ext cx="1033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5: South CCS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477446" y="3001561"/>
            <a:ext cx="12731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2: </a:t>
            </a:r>
            <a:r>
              <a:rPr lang="en-GB" sz="1400" dirty="0" err="1"/>
              <a:t>Consolacion</a:t>
            </a:r>
            <a:r>
              <a:rPr lang="en-GB" sz="1400" dirty="0"/>
              <a:t> ES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5047" y="851046"/>
            <a:ext cx="2129699" cy="215524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5200797" y="-595932"/>
            <a:ext cx="1737982" cy="3442812"/>
          </a:xfrm>
          <a:prstGeom prst="rect">
            <a:avLst/>
          </a:prstGeom>
        </p:spPr>
      </p:pic>
      <p:cxnSp>
        <p:nvCxnSpPr>
          <p:cNvPr id="25" name="Straight Arrow Connector 24"/>
          <p:cNvCxnSpPr>
            <a:cxnSpLocks/>
            <a:stCxn id="19" idx="1"/>
            <a:endCxn id="48" idx="0"/>
          </p:cNvCxnSpPr>
          <p:nvPr/>
        </p:nvCxnSpPr>
        <p:spPr>
          <a:xfrm flipH="1">
            <a:off x="8114016" y="1928668"/>
            <a:ext cx="1631031" cy="1072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5905" y="3572873"/>
            <a:ext cx="3019359" cy="1297915"/>
          </a:xfrm>
          <a:prstGeom prst="rect">
            <a:avLst/>
          </a:prstGeom>
        </p:spPr>
      </p:pic>
      <p:cxnSp>
        <p:nvCxnSpPr>
          <p:cNvPr id="50" name="Straight Arrow Connector 49"/>
          <p:cNvCxnSpPr>
            <a:cxnSpLocks/>
            <a:stCxn id="27" idx="3"/>
            <a:endCxn id="42" idx="1"/>
          </p:cNvCxnSpPr>
          <p:nvPr/>
        </p:nvCxnSpPr>
        <p:spPr>
          <a:xfrm flipV="1">
            <a:off x="3295264" y="3776428"/>
            <a:ext cx="2413241" cy="445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cxnSpLocks/>
            <a:stCxn id="17" idx="1"/>
            <a:endCxn id="46" idx="2"/>
          </p:cNvCxnSpPr>
          <p:nvPr/>
        </p:nvCxnSpPr>
        <p:spPr>
          <a:xfrm flipH="1" flipV="1">
            <a:off x="8486949" y="4182374"/>
            <a:ext cx="2077691" cy="453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cxnSpLocks/>
            <a:stCxn id="12" idx="3"/>
            <a:endCxn id="45" idx="1"/>
          </p:cNvCxnSpPr>
          <p:nvPr/>
        </p:nvCxnSpPr>
        <p:spPr>
          <a:xfrm>
            <a:off x="4007330" y="1971561"/>
            <a:ext cx="3156494" cy="1586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cxnSpLocks/>
            <a:stCxn id="21" idx="3"/>
            <a:endCxn id="16" idx="1"/>
          </p:cNvCxnSpPr>
          <p:nvPr/>
        </p:nvCxnSpPr>
        <p:spPr>
          <a:xfrm>
            <a:off x="6069788" y="1994465"/>
            <a:ext cx="787549" cy="391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8" name="Picture 6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09742" y="5056579"/>
            <a:ext cx="2254257" cy="1715078"/>
          </a:xfrm>
          <a:prstGeom prst="rect">
            <a:avLst/>
          </a:prstGeom>
        </p:spPr>
      </p:pic>
      <p:cxnSp>
        <p:nvCxnSpPr>
          <p:cNvPr id="69" name="Straight Arrow Connector 68"/>
          <p:cNvCxnSpPr>
            <a:cxnSpLocks/>
            <a:stCxn id="68" idx="0"/>
            <a:endCxn id="47" idx="2"/>
          </p:cNvCxnSpPr>
          <p:nvPr/>
        </p:nvCxnSpPr>
        <p:spPr>
          <a:xfrm flipH="1" flipV="1">
            <a:off x="7298068" y="4525761"/>
            <a:ext cx="1738803" cy="530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4" idx="3"/>
            <a:endCxn id="43" idx="1"/>
          </p:cNvCxnSpPr>
          <p:nvPr/>
        </p:nvCxnSpPr>
        <p:spPr>
          <a:xfrm flipV="1">
            <a:off x="2335894" y="5545464"/>
            <a:ext cx="344228" cy="432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6613" y="1056986"/>
            <a:ext cx="876300" cy="876300"/>
          </a:xfrm>
          <a:prstGeom prst="rect">
            <a:avLst/>
          </a:prstGeom>
        </p:spPr>
      </p:pic>
      <p:pic>
        <p:nvPicPr>
          <p:cNvPr id="6146" name="Picture 2" descr="111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78" y="2141083"/>
            <a:ext cx="876300" cy="865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78999" y="949574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Past projects: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9417" y="3096129"/>
            <a:ext cx="1534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UCL, XU, DLSU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4D8038-CC5C-F744-A0A7-1EAC488121E3}"/>
              </a:ext>
            </a:extLst>
          </p:cNvPr>
          <p:cNvSpPr txBox="1"/>
          <p:nvPr/>
        </p:nvSpPr>
        <p:spPr>
          <a:xfrm>
            <a:off x="7659450" y="2502906"/>
            <a:ext cx="3658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e1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A84075-71AC-3786-1767-A11FC6D28F4B}"/>
              </a:ext>
            </a:extLst>
          </p:cNvPr>
          <p:cNvSpPr txBox="1"/>
          <p:nvPr/>
        </p:nvSpPr>
        <p:spPr>
          <a:xfrm>
            <a:off x="6709449" y="2687577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17EA85-39F9-4FAB-6AEC-B9B48253FB53}"/>
              </a:ext>
            </a:extLst>
          </p:cNvPr>
          <p:cNvSpPr txBox="1"/>
          <p:nvPr/>
        </p:nvSpPr>
        <p:spPr>
          <a:xfrm>
            <a:off x="6626356" y="3046114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92E624-B1E3-22C5-00A0-51F111A4D2E2}"/>
              </a:ext>
            </a:extLst>
          </p:cNvPr>
          <p:cNvSpPr txBox="1"/>
          <p:nvPr/>
        </p:nvSpPr>
        <p:spPr>
          <a:xfrm>
            <a:off x="7113445" y="3085242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B0876F-2A1C-936C-2955-C85BB73602AF}"/>
              </a:ext>
            </a:extLst>
          </p:cNvPr>
          <p:cNvSpPr txBox="1"/>
          <p:nvPr/>
        </p:nvSpPr>
        <p:spPr>
          <a:xfrm>
            <a:off x="7172895" y="3709957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B92550-9563-A695-741B-B1B25BAFDDF2}"/>
              </a:ext>
            </a:extLst>
          </p:cNvPr>
          <p:cNvSpPr txBox="1"/>
          <p:nvPr/>
        </p:nvSpPr>
        <p:spPr>
          <a:xfrm>
            <a:off x="6483497" y="3857295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AF8A29-A796-F221-61F7-7AB146C8C10C}"/>
              </a:ext>
            </a:extLst>
          </p:cNvPr>
          <p:cNvSpPr txBox="1"/>
          <p:nvPr/>
        </p:nvSpPr>
        <p:spPr>
          <a:xfrm>
            <a:off x="6139943" y="3141701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B8398B-F580-DB9B-68F5-FCFBAC415100}"/>
              </a:ext>
            </a:extLst>
          </p:cNvPr>
          <p:cNvSpPr txBox="1"/>
          <p:nvPr/>
        </p:nvSpPr>
        <p:spPr>
          <a:xfrm>
            <a:off x="3295263" y="6107102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FE054C-33E6-A910-C052-0E49CA917D15}"/>
              </a:ext>
            </a:extLst>
          </p:cNvPr>
          <p:cNvSpPr txBox="1"/>
          <p:nvPr/>
        </p:nvSpPr>
        <p:spPr>
          <a:xfrm>
            <a:off x="7586039" y="2312992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5440AA-A713-197F-95FF-11629DAB7BCE}"/>
              </a:ext>
            </a:extLst>
          </p:cNvPr>
          <p:cNvSpPr txBox="1"/>
          <p:nvPr/>
        </p:nvSpPr>
        <p:spPr>
          <a:xfrm>
            <a:off x="7837387" y="2812176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6B9292-1E26-9922-47EC-A85165143F25}"/>
              </a:ext>
            </a:extLst>
          </p:cNvPr>
          <p:cNvSpPr txBox="1"/>
          <p:nvPr/>
        </p:nvSpPr>
        <p:spPr>
          <a:xfrm>
            <a:off x="7408930" y="2680588"/>
            <a:ext cx="37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B1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733508-6DBB-0B95-1B1C-EC3AF77E6D9B}"/>
              </a:ext>
            </a:extLst>
          </p:cNvPr>
          <p:cNvSpPr txBox="1"/>
          <p:nvPr/>
        </p:nvSpPr>
        <p:spPr>
          <a:xfrm>
            <a:off x="6039592" y="2539547"/>
            <a:ext cx="29551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rgbClr val="FF0000"/>
                </a:solidFill>
              </a:rPr>
              <a:t>B5: cannot identify in bridge database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611C90-7FB9-C357-0218-3B0B9BAE652C}"/>
              </a:ext>
            </a:extLst>
          </p:cNvPr>
          <p:cNvSpPr txBox="1"/>
          <p:nvPr/>
        </p:nvSpPr>
        <p:spPr>
          <a:xfrm>
            <a:off x="6975900" y="3046811"/>
            <a:ext cx="37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B2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472900-78F3-DFB0-0A74-29BFAD6F7718}"/>
              </a:ext>
            </a:extLst>
          </p:cNvPr>
          <p:cNvSpPr txBox="1"/>
          <p:nvPr/>
        </p:nvSpPr>
        <p:spPr>
          <a:xfrm>
            <a:off x="6643295" y="3367353"/>
            <a:ext cx="37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B3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FF38C23-3797-6264-0232-775F4B952685}"/>
              </a:ext>
            </a:extLst>
          </p:cNvPr>
          <p:cNvSpPr txBox="1"/>
          <p:nvPr/>
        </p:nvSpPr>
        <p:spPr>
          <a:xfrm>
            <a:off x="6403176" y="4005843"/>
            <a:ext cx="37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5"/>
                </a:solidFill>
              </a:rPr>
              <a:t>B4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69DF110-65BA-04DB-0DB7-D166B145EDA5}"/>
              </a:ext>
            </a:extLst>
          </p:cNvPr>
          <p:cNvCxnSpPr>
            <a:cxnSpLocks/>
          </p:cNvCxnSpPr>
          <p:nvPr/>
        </p:nvCxnSpPr>
        <p:spPr>
          <a:xfrm>
            <a:off x="6694158" y="2798158"/>
            <a:ext cx="244631" cy="840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486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5868d30-3a80-4a2e-aff9-0943bba46790" xsi:nil="true"/>
    <lcf76f155ced4ddcb4097134ff3c332f xmlns="d842e8e6-5340-46da-b66f-389146fbb585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59315E251AC248ABDB228D57DB63CD" ma:contentTypeVersion="15" ma:contentTypeDescription="Create a new document." ma:contentTypeScope="" ma:versionID="50791c76f06da27f88bed40c95327b35">
  <xsd:schema xmlns:xsd="http://www.w3.org/2001/XMLSchema" xmlns:xs="http://www.w3.org/2001/XMLSchema" xmlns:p="http://schemas.microsoft.com/office/2006/metadata/properties" xmlns:ns2="d842e8e6-5340-46da-b66f-389146fbb585" xmlns:ns3="65868d30-3a80-4a2e-aff9-0943bba46790" targetNamespace="http://schemas.microsoft.com/office/2006/metadata/properties" ma:root="true" ma:fieldsID="e407935c2937ff83e81b3a4482ec3b50" ns2:_="" ns3:_="">
    <xsd:import namespace="d842e8e6-5340-46da-b66f-389146fbb585"/>
    <xsd:import namespace="65868d30-3a80-4a2e-aff9-0943bba467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42e8e6-5340-46da-b66f-389146fbb5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579a89b1-2c2c-4f7f-9bd7-7914fb13a0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868d30-3a80-4a2e-aff9-0943bba46790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3b767996-3fdf-4844-a273-b52f9b31dd1e}" ma:internalName="TaxCatchAll" ma:showField="CatchAllData" ma:web="65868d30-3a80-4a2e-aff9-0943bba4679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B998E5-D205-4B2D-B382-D2EBAB080B0E}">
  <ds:schemaRefs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65868d30-3a80-4a2e-aff9-0943bba46790"/>
    <ds:schemaRef ds:uri="http://purl.org/dc/elements/1.1/"/>
    <ds:schemaRef ds:uri="http://schemas.microsoft.com/office/2006/metadata/properties"/>
    <ds:schemaRef ds:uri="d842e8e6-5340-46da-b66f-389146fbb58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C13681B-178F-45DC-9796-42F1503419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842e8e6-5340-46da-b66f-389146fbb585"/>
    <ds:schemaRef ds:uri="65868d30-3a80-4a2e-aff9-0943bba4679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53ECF3-3A21-44C6-AA39-FFB48882817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18460</TotalTime>
  <Words>59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Ahsana Parammal vatteri</dc:creator>
  <cp:lastModifiedBy>Ji-Eun Byun</cp:lastModifiedBy>
  <cp:revision>204</cp:revision>
  <dcterms:created xsi:type="dcterms:W3CDTF">2022-07-14T14:09:29Z</dcterms:created>
  <dcterms:modified xsi:type="dcterms:W3CDTF">2025-06-25T17:42:47Z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0x0101008959315E251AC248ABDB228D57DB63CD</vt:lpwstr>
  </property>
  <property fmtid="{D5CDD505-2E9C-101B-9397-08002B2CF9AE}" pid="3" name="MediaServiceImageTags">
    <vt:lpwstr/>
  </property>
</Properties>
</file>